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2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38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42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982133"/>
            <a:ext cx="2628900" cy="5194830"/>
          </a:xfrm>
        </p:spPr>
        <p:txBody>
          <a:bodyPr vert="eaVert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982133"/>
            <a:ext cx="7734300" cy="51948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44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17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7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07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1002453"/>
            <a:ext cx="10515600" cy="68823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1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22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018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89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47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88907"/>
            <a:ext cx="10515600" cy="701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0C11-511A-4422-92D9-A64C65D86010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190FD-CEB0-4657-996C-3E42973E53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13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97760" y="4152052"/>
            <a:ext cx="8747760" cy="1446107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Название доклада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97760" y="5598160"/>
            <a:ext cx="8747760" cy="701040"/>
          </a:xfrm>
        </p:spPr>
        <p:txBody>
          <a:bodyPr/>
          <a:lstStyle/>
          <a:p>
            <a:pPr algn="l"/>
            <a:r>
              <a:rPr lang="ru-RU" dirty="0" smtClean="0"/>
              <a:t>ФИО и регалии автора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41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586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Широкоэкранный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Arial</vt:lpstr>
      <vt:lpstr>Тема Office</vt:lpstr>
      <vt:lpstr>Название доклада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доклада</dc:title>
  <dc:creator>Lyudmila Vishnyakova</dc:creator>
  <cp:lastModifiedBy>Людмила</cp:lastModifiedBy>
  <cp:revision>6</cp:revision>
  <dcterms:created xsi:type="dcterms:W3CDTF">2023-05-17T11:52:15Z</dcterms:created>
  <dcterms:modified xsi:type="dcterms:W3CDTF">2023-07-07T08:38:37Z</dcterms:modified>
</cp:coreProperties>
</file>